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4" r:id="rId1"/>
  </p:sldMasterIdLst>
  <p:sldIdLst>
    <p:sldId id="373" r:id="rId2"/>
    <p:sldId id="324" r:id="rId3"/>
    <p:sldId id="375" r:id="rId4"/>
    <p:sldId id="377" r:id="rId5"/>
    <p:sldId id="369" r:id="rId6"/>
    <p:sldId id="376" r:id="rId7"/>
    <p:sldId id="378" r:id="rId8"/>
    <p:sldId id="319" r:id="rId9"/>
    <p:sldId id="340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7D4CB"/>
    <a:srgbClr val="5A7E83"/>
    <a:srgbClr val="627981"/>
    <a:srgbClr val="F3EDE7"/>
    <a:srgbClr val="314C57"/>
    <a:srgbClr val="386546"/>
    <a:srgbClr val="CCA49C"/>
    <a:srgbClr val="F2E2D2"/>
    <a:srgbClr val="318295"/>
    <a:srgbClr val="88564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169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1434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47482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94013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33167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12181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35201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56198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58063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72754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30341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40819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51121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E999DF-67F9-4B17-A956-0DFCA8913547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94576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  <p:sldLayoutId id="2147483718" r:id="rId4"/>
    <p:sldLayoutId id="2147483719" r:id="rId5"/>
    <p:sldLayoutId id="2147483720" r:id="rId6"/>
    <p:sldLayoutId id="2147483721" r:id="rId7"/>
    <p:sldLayoutId id="2147483722" r:id="rId8"/>
    <p:sldLayoutId id="2147483723" r:id="rId9"/>
    <p:sldLayoutId id="2147483724" r:id="rId10"/>
    <p:sldLayoutId id="214748372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"/>
            <a:ext cx="9144000" cy="1194955"/>
          </a:xfrm>
          <a:prstGeom prst="rect">
            <a:avLst/>
          </a:prstGeom>
          <a:solidFill>
            <a:srgbClr val="5A7E8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0" y="2335193"/>
            <a:ext cx="91440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5400" dirty="0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 pitchFamily="34" charset="0"/>
              </a:rPr>
              <a:t>Understanding and</a:t>
            </a:r>
          </a:p>
          <a:p>
            <a:pPr lvl="0" algn="ctr"/>
            <a:r>
              <a:rPr lang="en-US" sz="5400" dirty="0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 pitchFamily="34" charset="0"/>
              </a:rPr>
              <a:t>Reducing Stress</a:t>
            </a:r>
          </a:p>
        </p:txBody>
      </p:sp>
      <p:cxnSp>
        <p:nvCxnSpPr>
          <p:cNvPr id="14" name="Straight Connector 13"/>
          <p:cNvCxnSpPr/>
          <p:nvPr/>
        </p:nvCxnSpPr>
        <p:spPr>
          <a:xfrm>
            <a:off x="1547449" y="4355279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226774" y="320478"/>
            <a:ext cx="3565361" cy="553998"/>
          </a:xfrm>
          <a:prstGeom prst="rect">
            <a:avLst/>
          </a:prstGeom>
          <a:solidFill>
            <a:srgbClr val="5A7E83"/>
          </a:solidFill>
        </p:spPr>
        <p:txBody>
          <a:bodyPr wrap="square" rtlCol="0">
            <a:spAutoFit/>
          </a:bodyPr>
          <a:lstStyle/>
          <a:p>
            <a:r>
              <a:rPr lang="en-US" sz="3000" b="1" dirty="0">
                <a:solidFill>
                  <a:schemeClr val="bg1"/>
                </a:solidFill>
                <a:latin typeface="Century Gothic" panose="020B0502020202020204" pitchFamily="34" charset="0"/>
              </a:rPr>
              <a:t>HAWKES</a:t>
            </a:r>
            <a:r>
              <a:rPr lang="en-US" sz="2800" dirty="0">
                <a:solidFill>
                  <a:schemeClr val="bg1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1547449" y="2155443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0" y="5642795"/>
            <a:ext cx="9144000" cy="1215207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38085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Ways to Manage Stress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542922" y="1580911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9" name="Rectangle 8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633045" y="1986221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Determine what’s causing your stress</a:t>
              </a:r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542922" y="2472263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21" name="Rectangle 20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633045" y="1986221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Put everything into perspective</a:t>
              </a: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542922" y="3361169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24" name="Rectangle 23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633045" y="1986221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Make a plan for moving forward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3456141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Determine the Causes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374776" y="1617738"/>
            <a:ext cx="2080340" cy="1617913"/>
            <a:chOff x="1149291" y="1753237"/>
            <a:chExt cx="2080340" cy="1617913"/>
          </a:xfrm>
          <a:solidFill>
            <a:srgbClr val="386546"/>
          </a:solidFill>
        </p:grpSpPr>
        <p:sp>
          <p:nvSpPr>
            <p:cNvPr id="9" name="Rectangle 8"/>
            <p:cNvSpPr/>
            <p:nvPr/>
          </p:nvSpPr>
          <p:spPr>
            <a:xfrm>
              <a:off x="1149291" y="1753237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1357203" y="1985112"/>
              <a:ext cx="1664514" cy="1143070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400" dirty="0">
                  <a:solidFill>
                    <a:schemeClr val="bg1"/>
                  </a:solidFill>
                </a:rPr>
                <a:t>External Stress</a:t>
              </a:r>
            </a:p>
          </p:txBody>
        </p:sp>
      </p:grpSp>
      <p:grpSp>
        <p:nvGrpSpPr>
          <p:cNvPr id="14" name="Group 13"/>
          <p:cNvGrpSpPr/>
          <p:nvPr/>
        </p:nvGrpSpPr>
        <p:grpSpPr>
          <a:xfrm>
            <a:off x="2374775" y="3482029"/>
            <a:ext cx="2080340" cy="1618847"/>
            <a:chOff x="1149290" y="3617528"/>
            <a:chExt cx="2080340" cy="1618847"/>
          </a:xfrm>
          <a:solidFill>
            <a:srgbClr val="386546"/>
          </a:solidFill>
        </p:grpSpPr>
        <p:sp>
          <p:nvSpPr>
            <p:cNvPr id="15" name="Rectangle 14"/>
            <p:cNvSpPr/>
            <p:nvPr/>
          </p:nvSpPr>
          <p:spPr>
            <a:xfrm>
              <a:off x="1149290" y="3617528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1357203" y="3620548"/>
              <a:ext cx="1664514" cy="1615827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dirty="0">
                  <a:solidFill>
                    <a:schemeClr val="bg1"/>
                  </a:solidFill>
                </a:rPr>
                <a:t>School</a:t>
              </a:r>
            </a:p>
            <a:p>
              <a:pPr algn="ctr">
                <a:lnSpc>
                  <a:spcPct val="150000"/>
                </a:lnSpc>
              </a:pPr>
              <a:r>
                <a:rPr lang="en-US" sz="2200" dirty="0">
                  <a:solidFill>
                    <a:schemeClr val="bg1"/>
                  </a:solidFill>
                </a:rPr>
                <a:t>Work</a:t>
              </a:r>
            </a:p>
            <a:p>
              <a:pPr algn="ctr">
                <a:lnSpc>
                  <a:spcPct val="150000"/>
                </a:lnSpc>
              </a:pPr>
              <a:r>
                <a:rPr lang="en-US" sz="2200" dirty="0">
                  <a:solidFill>
                    <a:schemeClr val="bg1"/>
                  </a:solidFill>
                </a:rPr>
                <a:t>Family</a:t>
              </a:r>
            </a:p>
          </p:txBody>
        </p:sp>
      </p:grpSp>
      <p:grpSp>
        <p:nvGrpSpPr>
          <p:cNvPr id="17" name="Group 16"/>
          <p:cNvGrpSpPr/>
          <p:nvPr/>
        </p:nvGrpSpPr>
        <p:grpSpPr>
          <a:xfrm>
            <a:off x="4757312" y="3479767"/>
            <a:ext cx="2080340" cy="1618160"/>
            <a:chOff x="3531827" y="3615266"/>
            <a:chExt cx="2080340" cy="1618160"/>
          </a:xfrm>
          <a:solidFill>
            <a:srgbClr val="314C57"/>
          </a:solidFill>
        </p:grpSpPr>
        <p:sp>
          <p:nvSpPr>
            <p:cNvPr id="18" name="Rectangle 17"/>
            <p:cNvSpPr/>
            <p:nvPr/>
          </p:nvSpPr>
          <p:spPr>
            <a:xfrm>
              <a:off x="3531827" y="3615513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3739740" y="3615266"/>
              <a:ext cx="1664514" cy="1615827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dirty="0">
                  <a:solidFill>
                    <a:schemeClr val="bg1"/>
                  </a:solidFill>
                </a:rPr>
                <a:t>Anxiety</a:t>
              </a:r>
            </a:p>
            <a:p>
              <a:pPr algn="ctr">
                <a:lnSpc>
                  <a:spcPct val="150000"/>
                </a:lnSpc>
              </a:pPr>
              <a:r>
                <a:rPr lang="en-US" sz="2200" dirty="0">
                  <a:solidFill>
                    <a:schemeClr val="bg1"/>
                  </a:solidFill>
                </a:rPr>
                <a:t>Fear</a:t>
              </a:r>
            </a:p>
            <a:p>
              <a:pPr algn="ctr">
                <a:lnSpc>
                  <a:spcPct val="150000"/>
                </a:lnSpc>
              </a:pPr>
              <a:r>
                <a:rPr lang="en-US" sz="2200" dirty="0">
                  <a:solidFill>
                    <a:schemeClr val="bg1"/>
                  </a:solidFill>
                </a:rPr>
                <a:t>Anger</a:t>
              </a: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4757312" y="1612191"/>
            <a:ext cx="2080340" cy="1617913"/>
            <a:chOff x="3531827" y="1747690"/>
            <a:chExt cx="2080340" cy="1617913"/>
          </a:xfrm>
          <a:solidFill>
            <a:srgbClr val="314C57"/>
          </a:solidFill>
        </p:grpSpPr>
        <p:sp>
          <p:nvSpPr>
            <p:cNvPr id="24" name="Rectangle 23"/>
            <p:cNvSpPr/>
            <p:nvPr/>
          </p:nvSpPr>
          <p:spPr>
            <a:xfrm>
              <a:off x="3531827" y="1747690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3739740" y="1979830"/>
              <a:ext cx="1664514" cy="1143070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400" dirty="0">
                  <a:solidFill>
                    <a:schemeClr val="bg1"/>
                  </a:solidFill>
                </a:rPr>
                <a:t>Internal Stress</a:t>
              </a:r>
            </a:p>
          </p:txBody>
        </p:sp>
      </p:grpSp>
      <p:sp>
        <p:nvSpPr>
          <p:cNvPr id="3" name="Down Arrow 2"/>
          <p:cNvSpPr/>
          <p:nvPr/>
        </p:nvSpPr>
        <p:spPr>
          <a:xfrm>
            <a:off x="3313546" y="3235651"/>
            <a:ext cx="191653" cy="244363"/>
          </a:xfrm>
          <a:prstGeom prst="downArrow">
            <a:avLst/>
          </a:prstGeom>
          <a:solidFill>
            <a:srgbClr val="3865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Down Arrow 20"/>
          <p:cNvSpPr/>
          <p:nvPr/>
        </p:nvSpPr>
        <p:spPr>
          <a:xfrm>
            <a:off x="5701655" y="3223413"/>
            <a:ext cx="191653" cy="244363"/>
          </a:xfrm>
          <a:prstGeom prst="downArrow">
            <a:avLst/>
          </a:prstGeom>
          <a:solidFill>
            <a:srgbClr val="314C5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56607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List </a:t>
              </a:r>
              <a:r>
                <a:rPr lang="en-US" sz="3000">
                  <a:solidFill>
                    <a:srgbClr val="323542"/>
                  </a:solidFill>
                  <a:latin typeface="Century Gothic" panose="020B0502020202020204" pitchFamily="34" charset="0"/>
                </a:rPr>
                <a:t>the Causes of </a:t>
              </a:r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Stress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Pentagon 16"/>
          <p:cNvSpPr/>
          <p:nvPr/>
        </p:nvSpPr>
        <p:spPr>
          <a:xfrm>
            <a:off x="473726" y="1771345"/>
            <a:ext cx="2972394" cy="924797"/>
          </a:xfrm>
          <a:prstGeom prst="homePlate">
            <a:avLst>
              <a:gd name="adj" fmla="val 25918"/>
            </a:avLst>
          </a:prstGeom>
          <a:solidFill>
            <a:srgbClr val="3865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bg1"/>
                </a:solidFill>
              </a:rPr>
              <a:t>Registration Deadline</a:t>
            </a:r>
          </a:p>
        </p:txBody>
      </p:sp>
      <p:sp>
        <p:nvSpPr>
          <p:cNvPr id="18" name="Pentagon 17"/>
          <p:cNvSpPr/>
          <p:nvPr/>
        </p:nvSpPr>
        <p:spPr>
          <a:xfrm flipH="1">
            <a:off x="3704957" y="1784829"/>
            <a:ext cx="4943281" cy="911313"/>
          </a:xfrm>
          <a:prstGeom prst="homePlate">
            <a:avLst>
              <a:gd name="adj" fmla="val 27915"/>
            </a:avLst>
          </a:prstGeom>
          <a:solidFill>
            <a:srgbClr val="314C5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I’m worried about balancing work with school. </a:t>
            </a:r>
          </a:p>
        </p:txBody>
      </p:sp>
      <p:sp>
        <p:nvSpPr>
          <p:cNvPr id="22" name="Pentagon 21"/>
          <p:cNvSpPr/>
          <p:nvPr/>
        </p:nvSpPr>
        <p:spPr>
          <a:xfrm>
            <a:off x="473726" y="2856530"/>
            <a:ext cx="2972394" cy="924797"/>
          </a:xfrm>
          <a:prstGeom prst="homePlate">
            <a:avLst>
              <a:gd name="adj" fmla="val 25918"/>
            </a:avLst>
          </a:prstGeom>
          <a:solidFill>
            <a:srgbClr val="3865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bg1"/>
                </a:solidFill>
              </a:rPr>
              <a:t>Missed call from brother</a:t>
            </a:r>
          </a:p>
        </p:txBody>
      </p:sp>
      <p:sp>
        <p:nvSpPr>
          <p:cNvPr id="27" name="Pentagon 26"/>
          <p:cNvSpPr/>
          <p:nvPr/>
        </p:nvSpPr>
        <p:spPr>
          <a:xfrm flipH="1">
            <a:off x="3704957" y="2856530"/>
            <a:ext cx="4943281" cy="911313"/>
          </a:xfrm>
          <a:prstGeom prst="homePlate">
            <a:avLst>
              <a:gd name="adj" fmla="val 27915"/>
            </a:avLst>
          </a:prstGeom>
          <a:solidFill>
            <a:srgbClr val="314C5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I’m nervous about his problems.</a:t>
            </a:r>
          </a:p>
        </p:txBody>
      </p:sp>
      <p:sp>
        <p:nvSpPr>
          <p:cNvPr id="30" name="Pentagon 29"/>
          <p:cNvSpPr/>
          <p:nvPr/>
        </p:nvSpPr>
        <p:spPr>
          <a:xfrm>
            <a:off x="473726" y="3941715"/>
            <a:ext cx="2972394" cy="924797"/>
          </a:xfrm>
          <a:prstGeom prst="homePlate">
            <a:avLst>
              <a:gd name="adj" fmla="val 25918"/>
            </a:avLst>
          </a:prstGeom>
          <a:solidFill>
            <a:srgbClr val="3865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/>
              <a:t>Fundraiser manager</a:t>
            </a:r>
            <a:endParaRPr lang="en-US" sz="2000" dirty="0">
              <a:solidFill>
                <a:schemeClr val="bg1"/>
              </a:solidFill>
            </a:endParaRPr>
          </a:p>
        </p:txBody>
      </p:sp>
      <p:sp>
        <p:nvSpPr>
          <p:cNvPr id="37" name="Pentagon 36"/>
          <p:cNvSpPr/>
          <p:nvPr/>
        </p:nvSpPr>
        <p:spPr>
          <a:xfrm flipH="1">
            <a:off x="3704957" y="3941715"/>
            <a:ext cx="4943281" cy="911313"/>
          </a:xfrm>
          <a:prstGeom prst="homePlate">
            <a:avLst>
              <a:gd name="adj" fmla="val 27915"/>
            </a:avLst>
          </a:prstGeom>
          <a:solidFill>
            <a:srgbClr val="314C5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I’m annoyed because I planned the last one.</a:t>
            </a:r>
          </a:p>
        </p:txBody>
      </p:sp>
    </p:spTree>
    <p:extLst>
      <p:ext uri="{BB962C8B-B14F-4D97-AF65-F5344CB8AC3E}">
        <p14:creationId xmlns:p14="http://schemas.microsoft.com/office/powerpoint/2010/main" val="20273928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Put Everything into Perspective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3" name="Group 22"/>
          <p:cNvGrpSpPr/>
          <p:nvPr/>
        </p:nvGrpSpPr>
        <p:grpSpPr>
          <a:xfrm>
            <a:off x="542922" y="4074805"/>
            <a:ext cx="8058154" cy="1067579"/>
            <a:chOff x="542923" y="1736761"/>
            <a:chExt cx="8058154" cy="806935"/>
          </a:xfrm>
          <a:solidFill>
            <a:srgbClr val="C7D4CB"/>
          </a:solidFill>
        </p:grpSpPr>
        <p:sp>
          <p:nvSpPr>
            <p:cNvPr id="24" name="Rectangle 23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/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633045" y="1986221"/>
              <a:ext cx="7807571" cy="302425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/>
                <a:t>Importance:  Special circumstances</a:t>
              </a:r>
            </a:p>
          </p:txBody>
        </p:sp>
      </p:grpSp>
      <p:grpSp>
        <p:nvGrpSpPr>
          <p:cNvPr id="31" name="Group 30"/>
          <p:cNvGrpSpPr/>
          <p:nvPr/>
        </p:nvGrpSpPr>
        <p:grpSpPr>
          <a:xfrm>
            <a:off x="542922" y="2828357"/>
            <a:ext cx="8058154" cy="1067579"/>
            <a:chOff x="542923" y="1736761"/>
            <a:chExt cx="8058154" cy="806935"/>
          </a:xfrm>
          <a:solidFill>
            <a:srgbClr val="C7D4CB"/>
          </a:solidFill>
        </p:grpSpPr>
        <p:sp>
          <p:nvSpPr>
            <p:cNvPr id="32" name="Rectangle 31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633045" y="1986221"/>
              <a:ext cx="7807571" cy="302425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/>
                <a:t>Size:  Large projects vs smaller tasks</a:t>
              </a:r>
            </a:p>
          </p:txBody>
        </p:sp>
      </p:grpSp>
      <p:grpSp>
        <p:nvGrpSpPr>
          <p:cNvPr id="34" name="Group 33"/>
          <p:cNvGrpSpPr/>
          <p:nvPr/>
        </p:nvGrpSpPr>
        <p:grpSpPr>
          <a:xfrm>
            <a:off x="542922" y="1579036"/>
            <a:ext cx="8058154" cy="1067579"/>
            <a:chOff x="542923" y="1736761"/>
            <a:chExt cx="8058154" cy="806935"/>
          </a:xfrm>
          <a:solidFill>
            <a:srgbClr val="C7D4CB"/>
          </a:solidFill>
        </p:grpSpPr>
        <p:sp>
          <p:nvSpPr>
            <p:cNvPr id="35" name="Rectangle 34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633045" y="1986221"/>
              <a:ext cx="7807571" cy="302425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/>
                <a:t>Time:  Immediate deadlines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9363690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Rank Each Item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2983663" y="2107148"/>
            <a:ext cx="3330910" cy="1846659"/>
          </a:xfrm>
          <a:prstGeom prst="rect">
            <a:avLst/>
          </a:prstGeom>
          <a:solidFill>
            <a:schemeClr val="bg1"/>
          </a:solidFill>
        </p:spPr>
        <p:txBody>
          <a:bodyPr wrap="square" rtlCol="0" anchor="ctr">
            <a:spAutoFit/>
          </a:bodyPr>
          <a:lstStyle/>
          <a:p>
            <a:pPr>
              <a:spcAft>
                <a:spcPts val="1800"/>
              </a:spcAft>
            </a:pPr>
            <a:r>
              <a:rPr lang="en-US" sz="2800" b="1" dirty="0"/>
              <a:t>3</a:t>
            </a:r>
            <a:r>
              <a:rPr lang="en-US" sz="2800" b="1" dirty="0">
                <a:solidFill>
                  <a:srgbClr val="323542"/>
                </a:solidFill>
              </a:rPr>
              <a:t>     </a:t>
            </a:r>
            <a:r>
              <a:rPr lang="en-US" sz="2800" dirty="0">
                <a:solidFill>
                  <a:srgbClr val="323542"/>
                </a:solidFill>
              </a:rPr>
              <a:t>Most Important</a:t>
            </a:r>
          </a:p>
          <a:p>
            <a:pPr>
              <a:spcAft>
                <a:spcPts val="1800"/>
              </a:spcAft>
            </a:pPr>
            <a:r>
              <a:rPr lang="en-US" sz="2800" b="1" dirty="0"/>
              <a:t>2</a:t>
            </a:r>
            <a:r>
              <a:rPr lang="en-US" sz="2800" dirty="0">
                <a:solidFill>
                  <a:srgbClr val="323542"/>
                </a:solidFill>
              </a:rPr>
              <a:t>     Next Important</a:t>
            </a:r>
          </a:p>
          <a:p>
            <a:pPr>
              <a:spcAft>
                <a:spcPts val="1800"/>
              </a:spcAft>
            </a:pPr>
            <a:r>
              <a:rPr lang="en-US" sz="2800" b="1" dirty="0"/>
              <a:t>1</a:t>
            </a:r>
            <a:r>
              <a:rPr lang="en-US" sz="2800" dirty="0"/>
              <a:t> </a:t>
            </a:r>
            <a:r>
              <a:rPr lang="en-US" sz="2800" dirty="0">
                <a:solidFill>
                  <a:srgbClr val="323542"/>
                </a:solidFill>
              </a:rPr>
              <a:t>    Least Important</a:t>
            </a:r>
          </a:p>
        </p:txBody>
      </p:sp>
    </p:spTree>
    <p:extLst>
      <p:ext uri="{BB962C8B-B14F-4D97-AF65-F5344CB8AC3E}">
        <p14:creationId xmlns:p14="http://schemas.microsoft.com/office/powerpoint/2010/main" val="29580874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Put Everything into Perspective with a Rank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Pentagon 16"/>
          <p:cNvSpPr/>
          <p:nvPr/>
        </p:nvSpPr>
        <p:spPr>
          <a:xfrm>
            <a:off x="473726" y="1771345"/>
            <a:ext cx="2972394" cy="924797"/>
          </a:xfrm>
          <a:prstGeom prst="homePlate">
            <a:avLst>
              <a:gd name="adj" fmla="val 25918"/>
            </a:avLst>
          </a:prstGeom>
          <a:solidFill>
            <a:srgbClr val="3865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bg1"/>
                </a:solidFill>
              </a:rPr>
              <a:t>(3) Missed call from brother</a:t>
            </a:r>
          </a:p>
        </p:txBody>
      </p:sp>
      <p:sp>
        <p:nvSpPr>
          <p:cNvPr id="18" name="Pentagon 17"/>
          <p:cNvSpPr/>
          <p:nvPr/>
        </p:nvSpPr>
        <p:spPr>
          <a:xfrm flipH="1">
            <a:off x="3704957" y="1784829"/>
            <a:ext cx="4943281" cy="911313"/>
          </a:xfrm>
          <a:prstGeom prst="homePlate">
            <a:avLst>
              <a:gd name="adj" fmla="val 27915"/>
            </a:avLst>
          </a:prstGeom>
          <a:solidFill>
            <a:srgbClr val="314C5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I’m nervous about his  problems .</a:t>
            </a:r>
          </a:p>
        </p:txBody>
      </p:sp>
      <p:sp>
        <p:nvSpPr>
          <p:cNvPr id="22" name="Pentagon 21"/>
          <p:cNvSpPr/>
          <p:nvPr/>
        </p:nvSpPr>
        <p:spPr>
          <a:xfrm>
            <a:off x="473726" y="2856530"/>
            <a:ext cx="2972394" cy="924797"/>
          </a:xfrm>
          <a:prstGeom prst="homePlate">
            <a:avLst>
              <a:gd name="adj" fmla="val 25918"/>
            </a:avLst>
          </a:prstGeom>
          <a:solidFill>
            <a:srgbClr val="3865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bg1"/>
                </a:solidFill>
              </a:rPr>
              <a:t>(2) Registration deadline</a:t>
            </a:r>
          </a:p>
        </p:txBody>
      </p:sp>
      <p:sp>
        <p:nvSpPr>
          <p:cNvPr id="27" name="Pentagon 26"/>
          <p:cNvSpPr/>
          <p:nvPr/>
        </p:nvSpPr>
        <p:spPr>
          <a:xfrm flipH="1">
            <a:off x="3704957" y="2856530"/>
            <a:ext cx="4943281" cy="911313"/>
          </a:xfrm>
          <a:prstGeom prst="homePlate">
            <a:avLst>
              <a:gd name="adj" fmla="val 27915"/>
            </a:avLst>
          </a:prstGeom>
          <a:solidFill>
            <a:srgbClr val="314C5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I’m worried about balancing work with school.</a:t>
            </a:r>
          </a:p>
        </p:txBody>
      </p:sp>
      <p:sp>
        <p:nvSpPr>
          <p:cNvPr id="30" name="Pentagon 29"/>
          <p:cNvSpPr/>
          <p:nvPr/>
        </p:nvSpPr>
        <p:spPr>
          <a:xfrm>
            <a:off x="473726" y="3941715"/>
            <a:ext cx="2972394" cy="924797"/>
          </a:xfrm>
          <a:prstGeom prst="homePlate">
            <a:avLst>
              <a:gd name="adj" fmla="val 25918"/>
            </a:avLst>
          </a:prstGeom>
          <a:solidFill>
            <a:srgbClr val="3865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/>
              <a:t>(1) Fundraiser manager</a:t>
            </a:r>
            <a:endParaRPr lang="en-US" sz="2000" dirty="0">
              <a:solidFill>
                <a:schemeClr val="bg1"/>
              </a:solidFill>
            </a:endParaRPr>
          </a:p>
        </p:txBody>
      </p:sp>
      <p:sp>
        <p:nvSpPr>
          <p:cNvPr id="37" name="Pentagon 36"/>
          <p:cNvSpPr/>
          <p:nvPr/>
        </p:nvSpPr>
        <p:spPr>
          <a:xfrm flipH="1">
            <a:off x="3704957" y="3941715"/>
            <a:ext cx="4943281" cy="911313"/>
          </a:xfrm>
          <a:prstGeom prst="homePlate">
            <a:avLst>
              <a:gd name="adj" fmla="val 27915"/>
            </a:avLst>
          </a:prstGeom>
          <a:solidFill>
            <a:srgbClr val="314C5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I’m annoyed because I planned the last one.</a:t>
            </a:r>
          </a:p>
        </p:txBody>
      </p:sp>
    </p:spTree>
    <p:extLst>
      <p:ext uri="{BB962C8B-B14F-4D97-AF65-F5344CB8AC3E}">
        <p14:creationId xmlns:p14="http://schemas.microsoft.com/office/powerpoint/2010/main" val="34373361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Move Forward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6" y="1262595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grpSp>
        <p:nvGrpSpPr>
          <p:cNvPr id="22" name="Group 21"/>
          <p:cNvGrpSpPr/>
          <p:nvPr/>
        </p:nvGrpSpPr>
        <p:grpSpPr>
          <a:xfrm>
            <a:off x="1802650" y="1536952"/>
            <a:ext cx="5443662" cy="608874"/>
            <a:chOff x="1906953" y="1849761"/>
            <a:chExt cx="5443662" cy="693935"/>
          </a:xfrm>
          <a:solidFill>
            <a:srgbClr val="C7D4CB"/>
          </a:solidFill>
        </p:grpSpPr>
        <p:sp>
          <p:nvSpPr>
            <p:cNvPr id="23" name="Rectangle 22"/>
            <p:cNvSpPr/>
            <p:nvPr/>
          </p:nvSpPr>
          <p:spPr>
            <a:xfrm>
              <a:off x="1906953" y="1849761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23542"/>
                </a:solidFill>
              </a:endParaRPr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1967835" y="1986221"/>
              <a:ext cx="5274381" cy="45600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>
                  <a:solidFill>
                    <a:srgbClr val="323542"/>
                  </a:solidFill>
                </a:rPr>
                <a:t>Take action.</a:t>
              </a:r>
            </a:p>
          </p:txBody>
        </p:sp>
      </p:grpSp>
      <p:grpSp>
        <p:nvGrpSpPr>
          <p:cNvPr id="39" name="Group 38"/>
          <p:cNvGrpSpPr/>
          <p:nvPr/>
        </p:nvGrpSpPr>
        <p:grpSpPr>
          <a:xfrm>
            <a:off x="1802650" y="2281873"/>
            <a:ext cx="5443662" cy="608874"/>
            <a:chOff x="1906953" y="1849761"/>
            <a:chExt cx="5443662" cy="693935"/>
          </a:xfrm>
          <a:solidFill>
            <a:srgbClr val="C7D4CB"/>
          </a:solidFill>
        </p:grpSpPr>
        <p:sp>
          <p:nvSpPr>
            <p:cNvPr id="55" name="Rectangle 54"/>
            <p:cNvSpPr/>
            <p:nvPr/>
          </p:nvSpPr>
          <p:spPr>
            <a:xfrm>
              <a:off x="1906953" y="1849761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23542"/>
                </a:solidFill>
              </a:endParaRPr>
            </a:p>
          </p:txBody>
        </p:sp>
        <p:sp>
          <p:nvSpPr>
            <p:cNvPr id="56" name="TextBox 55"/>
            <p:cNvSpPr txBox="1"/>
            <p:nvPr/>
          </p:nvSpPr>
          <p:spPr>
            <a:xfrm>
              <a:off x="1967835" y="1986221"/>
              <a:ext cx="5274381" cy="45600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>
                  <a:solidFill>
                    <a:srgbClr val="323542"/>
                  </a:solidFill>
                </a:rPr>
                <a:t>Keep organized.</a:t>
              </a:r>
            </a:p>
          </p:txBody>
        </p:sp>
      </p:grpSp>
      <p:grpSp>
        <p:nvGrpSpPr>
          <p:cNvPr id="57" name="Group 56"/>
          <p:cNvGrpSpPr/>
          <p:nvPr/>
        </p:nvGrpSpPr>
        <p:grpSpPr>
          <a:xfrm>
            <a:off x="1802650" y="3032690"/>
            <a:ext cx="5443662" cy="608874"/>
            <a:chOff x="1906953" y="1849761"/>
            <a:chExt cx="5443662" cy="693935"/>
          </a:xfrm>
          <a:solidFill>
            <a:srgbClr val="C7D4CB"/>
          </a:solidFill>
        </p:grpSpPr>
        <p:sp>
          <p:nvSpPr>
            <p:cNvPr id="58" name="Rectangle 57"/>
            <p:cNvSpPr/>
            <p:nvPr/>
          </p:nvSpPr>
          <p:spPr>
            <a:xfrm>
              <a:off x="1906953" y="1849761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23542"/>
                </a:solidFill>
              </a:endParaRPr>
            </a:p>
          </p:txBody>
        </p:sp>
        <p:sp>
          <p:nvSpPr>
            <p:cNvPr id="59" name="TextBox 58"/>
            <p:cNvSpPr txBox="1"/>
            <p:nvPr/>
          </p:nvSpPr>
          <p:spPr>
            <a:xfrm>
              <a:off x="1967835" y="1986221"/>
              <a:ext cx="5274381" cy="45600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>
                  <a:solidFill>
                    <a:srgbClr val="323542"/>
                  </a:solidFill>
                </a:rPr>
                <a:t>Ask for help.</a:t>
              </a:r>
            </a:p>
          </p:txBody>
        </p:sp>
      </p:grpSp>
      <p:grpSp>
        <p:nvGrpSpPr>
          <p:cNvPr id="60" name="Group 59"/>
          <p:cNvGrpSpPr/>
          <p:nvPr/>
        </p:nvGrpSpPr>
        <p:grpSpPr>
          <a:xfrm>
            <a:off x="1802650" y="3765690"/>
            <a:ext cx="5443662" cy="608874"/>
            <a:chOff x="1906953" y="1849761"/>
            <a:chExt cx="5443662" cy="693935"/>
          </a:xfrm>
          <a:solidFill>
            <a:srgbClr val="C7D4CB"/>
          </a:solidFill>
        </p:grpSpPr>
        <p:sp>
          <p:nvSpPr>
            <p:cNvPr id="61" name="Rectangle 60"/>
            <p:cNvSpPr/>
            <p:nvPr/>
          </p:nvSpPr>
          <p:spPr>
            <a:xfrm>
              <a:off x="1906953" y="1849761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23542"/>
                </a:solidFill>
              </a:endParaRPr>
            </a:p>
          </p:txBody>
        </p:sp>
        <p:sp>
          <p:nvSpPr>
            <p:cNvPr id="62" name="TextBox 61"/>
            <p:cNvSpPr txBox="1"/>
            <p:nvPr/>
          </p:nvSpPr>
          <p:spPr>
            <a:xfrm>
              <a:off x="1967835" y="1986221"/>
              <a:ext cx="5274381" cy="45600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>
                  <a:solidFill>
                    <a:srgbClr val="323542"/>
                  </a:solidFill>
                </a:rPr>
                <a:t>Relax and recharge.</a:t>
              </a:r>
            </a:p>
          </p:txBody>
        </p:sp>
      </p:grpSp>
      <p:grpSp>
        <p:nvGrpSpPr>
          <p:cNvPr id="63" name="Group 62"/>
          <p:cNvGrpSpPr/>
          <p:nvPr/>
        </p:nvGrpSpPr>
        <p:grpSpPr>
          <a:xfrm>
            <a:off x="1802650" y="4494297"/>
            <a:ext cx="5443662" cy="608874"/>
            <a:chOff x="1906953" y="1849761"/>
            <a:chExt cx="5443662" cy="693935"/>
          </a:xfrm>
          <a:solidFill>
            <a:srgbClr val="C7D4CB"/>
          </a:solidFill>
        </p:grpSpPr>
        <p:sp>
          <p:nvSpPr>
            <p:cNvPr id="64" name="Rectangle 63"/>
            <p:cNvSpPr/>
            <p:nvPr/>
          </p:nvSpPr>
          <p:spPr>
            <a:xfrm>
              <a:off x="1906953" y="1849761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23542"/>
                </a:solidFill>
              </a:endParaRPr>
            </a:p>
          </p:txBody>
        </p:sp>
        <p:sp>
          <p:nvSpPr>
            <p:cNvPr id="65" name="TextBox 64"/>
            <p:cNvSpPr txBox="1"/>
            <p:nvPr/>
          </p:nvSpPr>
          <p:spPr>
            <a:xfrm>
              <a:off x="1967835" y="1986221"/>
              <a:ext cx="5274381" cy="45600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>
                  <a:solidFill>
                    <a:srgbClr val="323542"/>
                  </a:solidFill>
                </a:rPr>
                <a:t>Prevent stress.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0537082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A7E8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10"/>
          <p:cNvCxnSpPr/>
          <p:nvPr/>
        </p:nvCxnSpPr>
        <p:spPr>
          <a:xfrm>
            <a:off x="335168" y="2729726"/>
            <a:ext cx="8429625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0" y="1410226"/>
            <a:ext cx="9144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b="1" dirty="0">
                <a:solidFill>
                  <a:schemeClr val="bg1"/>
                </a:solidFill>
                <a:latin typeface="Century Gothic" panose="020B0502020202020204" pitchFamily="34" charset="0"/>
              </a:rPr>
              <a:t>HAWKES</a:t>
            </a:r>
            <a:r>
              <a:rPr lang="en-US" sz="7200" dirty="0">
                <a:solidFill>
                  <a:schemeClr val="bg1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57108" y="3050910"/>
            <a:ext cx="609600" cy="6096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2179" y="3050910"/>
            <a:ext cx="609600" cy="6096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93122" y="3050910"/>
            <a:ext cx="609600" cy="6096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44065" y="305091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30297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1249</TotalTime>
  <Words>187</Words>
  <Application>Microsoft Office PowerPoint</Application>
  <PresentationFormat>On-screen Show (4:3)</PresentationFormat>
  <Paragraphs>52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Century Gothic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Chelsie Messenger</dc:creator>
  <cp:lastModifiedBy>Caitlin Clark</cp:lastModifiedBy>
  <cp:revision>141</cp:revision>
  <dcterms:created xsi:type="dcterms:W3CDTF">2014-11-06T15:36:04Z</dcterms:created>
  <dcterms:modified xsi:type="dcterms:W3CDTF">2018-05-04T18:19:34Z</dcterms:modified>
</cp:coreProperties>
</file>